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9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2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12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1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46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8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04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8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1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7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2D25-15AB-46D3-B61B-44A8F43D7A7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5EFD9-ED93-4081-BF0B-18F196AE0A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2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Пример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Доступны расширения: </a:t>
            </a:r>
            <a:r>
              <a:rPr lang="en-US" dirty="0" err="1" smtClean="0"/>
              <a:t>pps</a:t>
            </a:r>
            <a:r>
              <a:rPr lang="en-US" dirty="0" smtClean="0"/>
              <a:t>, </a:t>
            </a:r>
            <a:r>
              <a:rPr lang="en-US" dirty="0" err="1" smtClean="0"/>
              <a:t>ppt</a:t>
            </a:r>
            <a:r>
              <a:rPr lang="en-US" dirty="0" smtClean="0"/>
              <a:t>, </a:t>
            </a:r>
            <a:r>
              <a:rPr lang="en-US" smtClean="0"/>
              <a:t>pptx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69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Пример презентации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презентации</dc:title>
  <dc:creator>Microsoft Office</dc:creator>
  <cp:lastModifiedBy>Microsoft Office</cp:lastModifiedBy>
  <cp:revision>1</cp:revision>
  <dcterms:created xsi:type="dcterms:W3CDTF">2015-01-11T18:55:45Z</dcterms:created>
  <dcterms:modified xsi:type="dcterms:W3CDTF">2015-01-11T18:55:53Z</dcterms:modified>
</cp:coreProperties>
</file>